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 Zeun I K.I.T. Group GmbH Dresden" userId="1517f6d4-ace2-4531-b1b9-72d5a317ff5c" providerId="ADAL" clId="{CF464A11-5081-42EA-8DCF-1632E9C1143F}"/>
    <pc:docChg chg="custSel addSld delSld modSld modMainMaster">
      <pc:chgData name="A. Zeun I K.I.T. Group GmbH Dresden" userId="1517f6d4-ace2-4531-b1b9-72d5a317ff5c" providerId="ADAL" clId="{CF464A11-5081-42EA-8DCF-1632E9C1143F}" dt="2024-01-02T16:04:28.578" v="14" actId="680"/>
      <pc:docMkLst>
        <pc:docMk/>
      </pc:docMkLst>
      <pc:sldChg chg="addSp delSp modSp del mod chgLayout">
        <pc:chgData name="A. Zeun I K.I.T. Group GmbH Dresden" userId="1517f6d4-ace2-4531-b1b9-72d5a317ff5c" providerId="ADAL" clId="{CF464A11-5081-42EA-8DCF-1632E9C1143F}" dt="2024-01-02T16:04:24.049" v="13" actId="2696"/>
        <pc:sldMkLst>
          <pc:docMk/>
          <pc:sldMk cId="409406812" sldId="266"/>
        </pc:sldMkLst>
        <pc:spChg chg="del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2" creationId="{55C9B42C-AB5D-4EE2-90BB-AEF054507B81}"/>
          </ac:spMkLst>
        </pc:spChg>
        <pc:spChg chg="del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3" creationId="{1E0EDDE1-A7E8-47B2-A9C8-9C90BF2DA7EE}"/>
          </ac:spMkLst>
        </pc:spChg>
        <pc:spChg chg="mod ord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4" creationId="{238ED465-1E00-4BD8-9924-F42480680030}"/>
          </ac:spMkLst>
        </pc:spChg>
        <pc:spChg chg="mod ord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5" creationId="{3AC9ABE8-B69F-4350-A4CF-11D254CECF7F}"/>
          </ac:spMkLst>
        </pc:spChg>
        <pc:spChg chg="mod ord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6" creationId="{F46B9C5D-3690-4080-ADC4-B4DBF0810FD7}"/>
          </ac:spMkLst>
        </pc:spChg>
        <pc:spChg chg="add mod ord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7" creationId="{C1DACA8B-062A-ECE0-0847-FD09B6CC0FB1}"/>
          </ac:spMkLst>
        </pc:spChg>
        <pc:spChg chg="add mod ord">
          <ac:chgData name="A. Zeun I K.I.T. Group GmbH Dresden" userId="1517f6d4-ace2-4531-b1b9-72d5a317ff5c" providerId="ADAL" clId="{CF464A11-5081-42EA-8DCF-1632E9C1143F}" dt="2024-01-02T16:04:15.191" v="12" actId="700"/>
          <ac:spMkLst>
            <pc:docMk/>
            <pc:sldMk cId="409406812" sldId="266"/>
            <ac:spMk id="8" creationId="{0BB420A1-8544-BB1B-939E-142657941850}"/>
          </ac:spMkLst>
        </pc:spChg>
      </pc:sldChg>
      <pc:sldChg chg="new">
        <pc:chgData name="A. Zeun I K.I.T. Group GmbH Dresden" userId="1517f6d4-ace2-4531-b1b9-72d5a317ff5c" providerId="ADAL" clId="{CF464A11-5081-42EA-8DCF-1632E9C1143F}" dt="2024-01-02T16:04:28.578" v="14" actId="680"/>
        <pc:sldMkLst>
          <pc:docMk/>
          <pc:sldMk cId="3302502157" sldId="267"/>
        </pc:sldMkLst>
      </pc:sldChg>
      <pc:sldMasterChg chg="modSldLayout">
        <pc:chgData name="A. Zeun I K.I.T. Group GmbH Dresden" userId="1517f6d4-ace2-4531-b1b9-72d5a317ff5c" providerId="ADAL" clId="{CF464A11-5081-42EA-8DCF-1632E9C1143F}" dt="2024-01-02T16:04:00.801" v="11"/>
        <pc:sldMasterMkLst>
          <pc:docMk/>
          <pc:sldMasterMk cId="3812470899" sldId="2147483660"/>
        </pc:sldMasterMkLst>
        <pc:sldLayoutChg chg="modSp">
          <pc:chgData name="A. Zeun I K.I.T. Group GmbH Dresden" userId="1517f6d4-ace2-4531-b1b9-72d5a317ff5c" providerId="ADAL" clId="{CF464A11-5081-42EA-8DCF-1632E9C1143F}" dt="2024-01-02T16:02:49.055" v="3" actId="114"/>
          <pc:sldLayoutMkLst>
            <pc:docMk/>
            <pc:sldMasterMk cId="3812470899" sldId="2147483660"/>
            <pc:sldLayoutMk cId="3655114366" sldId="2147483661"/>
          </pc:sldLayoutMkLst>
          <pc:spChg chg="mod">
            <ac:chgData name="A. Zeun I K.I.T. Group GmbH Dresden" userId="1517f6d4-ace2-4531-b1b9-72d5a317ff5c" providerId="ADAL" clId="{CF464A11-5081-42EA-8DCF-1632E9C1143F}" dt="2024-01-02T16:02:49.055" v="3" actId="114"/>
            <ac:spMkLst>
              <pc:docMk/>
              <pc:sldMasterMk cId="3812470899" sldId="2147483660"/>
              <pc:sldLayoutMk cId="3655114366" sldId="2147483661"/>
              <ac:spMk id="11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2:43.943" v="2" actId="2711"/>
            <ac:spMkLst>
              <pc:docMk/>
              <pc:sldMasterMk cId="3812470899" sldId="2147483660"/>
              <pc:sldLayoutMk cId="3655114366" sldId="2147483661"/>
              <ac:spMk id="15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2:38.492" v="1" actId="2711"/>
            <ac:spMkLst>
              <pc:docMk/>
              <pc:sldMasterMk cId="3812470899" sldId="2147483660"/>
              <pc:sldLayoutMk cId="3655114366" sldId="2147483661"/>
              <ac:spMk id="17" creationId="{00000000-0000-0000-0000-000000000000}"/>
            </ac:spMkLst>
          </pc:spChg>
          <pc:picChg chg="mod">
            <ac:chgData name="A. Zeun I K.I.T. Group GmbH Dresden" userId="1517f6d4-ace2-4531-b1b9-72d5a317ff5c" providerId="ADAL" clId="{CF464A11-5081-42EA-8DCF-1632E9C1143F}" dt="2024-01-02T16:02:21.480" v="0" actId="14826"/>
            <ac:picMkLst>
              <pc:docMk/>
              <pc:sldMasterMk cId="3812470899" sldId="2147483660"/>
              <pc:sldLayoutMk cId="3655114366" sldId="2147483661"/>
              <ac:picMk id="3" creationId="{EDF34BA3-4CB6-4893-829B-95CE6D3A051F}"/>
            </ac:picMkLst>
          </pc:picChg>
        </pc:sldLayoutChg>
        <pc:sldLayoutChg chg="addSp delSp modSp mod">
          <pc:chgData name="A. Zeun I K.I.T. Group GmbH Dresden" userId="1517f6d4-ace2-4531-b1b9-72d5a317ff5c" providerId="ADAL" clId="{CF464A11-5081-42EA-8DCF-1632E9C1143F}" dt="2024-01-02T16:04:00.801" v="11"/>
          <pc:sldLayoutMkLst>
            <pc:docMk/>
            <pc:sldMasterMk cId="3812470899" sldId="2147483660"/>
            <pc:sldLayoutMk cId="3401943889" sldId="2147483662"/>
          </pc:sldLayoutMkLst>
          <pc:spChg chg="add mod">
            <ac:chgData name="A. Zeun I K.I.T. Group GmbH Dresden" userId="1517f6d4-ace2-4531-b1b9-72d5a317ff5c" providerId="ADAL" clId="{CF464A11-5081-42EA-8DCF-1632E9C1143F}" dt="2024-01-02T16:04:00.801" v="11"/>
            <ac:spMkLst>
              <pc:docMk/>
              <pc:sldMasterMk cId="3812470899" sldId="2147483660"/>
              <pc:sldLayoutMk cId="3401943889" sldId="2147483662"/>
              <ac:spMk id="2" creationId="{FF64369C-A00C-FE1E-9C1E-326B36488B67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2:58.590" v="5" actId="2711"/>
            <ac:spMkLst>
              <pc:docMk/>
              <pc:sldMasterMk cId="3812470899" sldId="2147483660"/>
              <pc:sldLayoutMk cId="3401943889" sldId="2147483662"/>
              <ac:spMk id="3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2:54.143" v="4" actId="2711"/>
            <ac:spMkLst>
              <pc:docMk/>
              <pc:sldMasterMk cId="3812470899" sldId="2147483660"/>
              <pc:sldLayoutMk cId="3401943889" sldId="2147483662"/>
              <ac:spMk id="25" creationId="{00000000-0000-0000-0000-000000000000}"/>
            </ac:spMkLst>
          </pc:spChg>
          <pc:spChg chg="del mod">
            <ac:chgData name="A. Zeun I K.I.T. Group GmbH Dresden" userId="1517f6d4-ace2-4531-b1b9-72d5a317ff5c" providerId="ADAL" clId="{CF464A11-5081-42EA-8DCF-1632E9C1143F}" dt="2024-01-02T16:04:00.519" v="10" actId="478"/>
            <ac:spMkLst>
              <pc:docMk/>
              <pc:sldMasterMk cId="3812470899" sldId="2147483660"/>
              <pc:sldLayoutMk cId="3401943889" sldId="2147483662"/>
              <ac:spMk id="32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3:04.600" v="6" actId="2711"/>
            <ac:spMkLst>
              <pc:docMk/>
              <pc:sldMasterMk cId="3812470899" sldId="2147483660"/>
              <pc:sldLayoutMk cId="3401943889" sldId="2147483662"/>
              <ac:spMk id="33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3:04.600" v="6" actId="2711"/>
            <ac:spMkLst>
              <pc:docMk/>
              <pc:sldMasterMk cId="3812470899" sldId="2147483660"/>
              <pc:sldLayoutMk cId="3401943889" sldId="2147483662"/>
              <ac:spMk id="34" creationId="{00000000-0000-0000-0000-000000000000}"/>
            </ac:spMkLst>
          </pc:spChg>
        </pc:sldLayoutChg>
        <pc:sldLayoutChg chg="modSp mod">
          <pc:chgData name="A. Zeun I K.I.T. Group GmbH Dresden" userId="1517f6d4-ace2-4531-b1b9-72d5a317ff5c" providerId="ADAL" clId="{CF464A11-5081-42EA-8DCF-1632E9C1143F}" dt="2024-01-02T16:03:40.169" v="9" actId="20577"/>
          <pc:sldLayoutMkLst>
            <pc:docMk/>
            <pc:sldMasterMk cId="3812470899" sldId="2147483660"/>
            <pc:sldLayoutMk cId="3131526064" sldId="2147483667"/>
          </pc:sldLayoutMkLst>
          <pc:spChg chg="mod">
            <ac:chgData name="A. Zeun I K.I.T. Group GmbH Dresden" userId="1517f6d4-ace2-4531-b1b9-72d5a317ff5c" providerId="ADAL" clId="{CF464A11-5081-42EA-8DCF-1632E9C1143F}" dt="2024-01-02T16:03:10.114" v="7" actId="2711"/>
            <ac:spMkLst>
              <pc:docMk/>
              <pc:sldMasterMk cId="3812470899" sldId="2147483660"/>
              <pc:sldLayoutMk cId="3131526064" sldId="2147483667"/>
              <ac:spMk id="2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3:40.169" v="9" actId="20577"/>
            <ac:spMkLst>
              <pc:docMk/>
              <pc:sldMasterMk cId="3812470899" sldId="2147483660"/>
              <pc:sldLayoutMk cId="3131526064" sldId="2147483667"/>
              <ac:spMk id="15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3:15.916" v="8" actId="2711"/>
            <ac:spMkLst>
              <pc:docMk/>
              <pc:sldMasterMk cId="3812470899" sldId="2147483660"/>
              <pc:sldLayoutMk cId="3131526064" sldId="2147483667"/>
              <ac:spMk id="16" creationId="{00000000-0000-0000-0000-000000000000}"/>
            </ac:spMkLst>
          </pc:spChg>
          <pc:spChg chg="mod">
            <ac:chgData name="A. Zeun I K.I.T. Group GmbH Dresden" userId="1517f6d4-ace2-4531-b1b9-72d5a317ff5c" providerId="ADAL" clId="{CF464A11-5081-42EA-8DCF-1632E9C1143F}" dt="2024-01-02T16:03:15.916" v="8" actId="2711"/>
            <ac:spMkLst>
              <pc:docMk/>
              <pc:sldMasterMk cId="3812470899" sldId="2147483660"/>
              <pc:sldLayoutMk cId="3131526064" sldId="2147483667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i="1">
                <a:solidFill>
                  <a:srgbClr val="FF0000"/>
                </a:solidFill>
                <a:latin typeface="+mn-lt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DF34BA3-4CB6-4893-829B-95CE6D3A05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" r="180"/>
          <a:stretch/>
        </p:blipFill>
        <p:spPr>
          <a:xfrm>
            <a:off x="0" y="-6485"/>
            <a:ext cx="6169016" cy="12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6pPr>
            <a:lvl7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7pPr>
            <a:lvl8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8pPr>
            <a:lvl9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Date Placeholder 14">
            <a:extLst>
              <a:ext uri="{FF2B5EF4-FFF2-40B4-BE49-F238E27FC236}">
                <a16:creationId xmlns:a16="http://schemas.microsoft.com/office/drawing/2014/main" id="{FF64369C-A00C-FE1E-9C1E-326B3648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1484590A-F24F-4CD4-9207-3ABC2A5D20C4}" type="datetime4">
              <a:rPr lang="en-GB" noProof="1" smtClean="0"/>
              <a:pPr/>
              <a:t>02 January 2024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1484590A-F24F-4CD4-9207-3ABC2A5D20C4}" type="datetime4">
              <a:rPr lang="en-GB" noProof="1" smtClean="0"/>
              <a:pPr/>
              <a:t>02 January 2024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rgbClr val="2550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prepared by KIT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Audio/Visual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7893F6D-141A-3626-C5D4-8ABB715B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226A781-3E9A-46A3-1B94-CCC30B4E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82C246-EC09-5E4E-6C6A-B7F2CF90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your name / affiliation here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04BEE0-65E9-DCC3-4639-B8E7F17E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3A49B3C-0E4A-A40D-DF57-C00C5104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590A-F24F-4CD4-9207-3ABC2A5D20C4}" type="datetime4">
              <a:rPr lang="en-GB" noProof="1" smtClean="0"/>
              <a:pPr/>
              <a:t>02 January 2024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30250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7a3f07-f920-473d-8ace-d059ac70c890">
      <Terms xmlns="http://schemas.microsoft.com/office/infopath/2007/PartnerControls"/>
    </lcf76f155ced4ddcb4097134ff3c332f>
    <TaxCatchAll xmlns="6325b798-e2ef-461c-873a-7c2c81cc8c4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8DA6DED8164D469DB2972074859B57" ma:contentTypeVersion="17" ma:contentTypeDescription="Ein neues Dokument erstellen." ma:contentTypeScope="" ma:versionID="5b14388d4ebb6696f9491d75395f7558">
  <xsd:schema xmlns:xsd="http://www.w3.org/2001/XMLSchema" xmlns:xs="http://www.w3.org/2001/XMLSchema" xmlns:p="http://schemas.microsoft.com/office/2006/metadata/properties" xmlns:ns2="ee7a3f07-f920-473d-8ace-d059ac70c890" xmlns:ns3="6325b798-e2ef-461c-873a-7c2c81cc8c46" targetNamespace="http://schemas.microsoft.com/office/2006/metadata/properties" ma:root="true" ma:fieldsID="35fb8e1850e18fad599056e4fcac7979" ns2:_="" ns3:_="">
    <xsd:import namespace="ee7a3f07-f920-473d-8ace-d059ac70c890"/>
    <xsd:import namespace="6325b798-e2ef-461c-873a-7c2c81cc8c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a3f07-f920-473d-8ace-d059ac70c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731c44e6-fe3a-48e4-b4a0-d2a855a599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5b798-e2ef-461c-873a-7c2c81cc8c4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45c57e-e85f-475b-a3f8-85b290db80cb}" ma:internalName="TaxCatchAll" ma:showField="CatchAllData" ma:web="6325b798-e2ef-461c-873a-7c2c81cc8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54B396-DF7B-4906-9868-BD0EC77F9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843148-A36E-4059-B061-760DFF98B99E}">
  <ds:schemaRefs>
    <ds:schemaRef ds:uri="http://schemas.microsoft.com/office/2006/metadata/properties"/>
    <ds:schemaRef ds:uri="http://schemas.microsoft.com/office/infopath/2007/PartnerControls"/>
    <ds:schemaRef ds:uri="ee7a3f07-f920-473d-8ace-d059ac70c890"/>
    <ds:schemaRef ds:uri="6325b798-e2ef-461c-873a-7c2c81cc8c46"/>
  </ds:schemaRefs>
</ds:datastoreItem>
</file>

<file path=customXml/itemProps3.xml><?xml version="1.0" encoding="utf-8"?>
<ds:datastoreItem xmlns:ds="http://schemas.openxmlformats.org/officeDocument/2006/customXml" ds:itemID="{50DF200A-4B66-4966-B5D0-B4AE20D4D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7a3f07-f920-473d-8ace-d059ac70c890"/>
    <ds:schemaRef ds:uri="6325b798-e2ef-461c-873a-7c2c81cc8c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Audio/Visual Template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Anja Zeun</dc:creator>
  <cp:lastModifiedBy>A. Zeun I K.I.T. Group GmbH Dresden</cp:lastModifiedBy>
  <cp:revision>60</cp:revision>
  <dcterms:created xsi:type="dcterms:W3CDTF">2016-09-12T10:42:56Z</dcterms:created>
  <dcterms:modified xsi:type="dcterms:W3CDTF">2024-01-02T16:04:40Z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0x010100DC8DA6DED8164D469DB2972074859B57</vt:lpwstr>
  </property>
  <property fmtid="{D5CDD505-2E9C-101B-9397-08002B2CF9AE}" pid="3" name="Order">
    <vt:r8>3042600</vt:r8>
  </property>
  <property fmtid="{D5CDD505-2E9C-101B-9397-08002B2CF9AE}" pid="4" name="MediaServiceImageTags">
    <vt:lpwstr/>
  </property>
</Properties>
</file>